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86" r:id="rId3"/>
    <p:sldId id="362" r:id="rId4"/>
    <p:sldId id="363" r:id="rId5"/>
    <p:sldId id="364" r:id="rId6"/>
    <p:sldId id="365" r:id="rId7"/>
    <p:sldId id="366" r:id="rId8"/>
    <p:sldId id="34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A6BA9-102F-4E6C-8ACC-723FA560F83A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6A457-B5F5-431F-B8F5-0736469654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862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6A457-B5F5-431F-B8F5-0736469654A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831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5023A99-ACCF-4274-9092-B6FBACD134D9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8B8C05E-C569-4B86-91F9-668943394C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A99-ACCF-4274-9092-B6FBACD134D9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C05E-C569-4B86-91F9-668943394C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A99-ACCF-4274-9092-B6FBACD134D9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C05E-C569-4B86-91F9-668943394C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A99-ACCF-4274-9092-B6FBACD134D9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C05E-C569-4B86-91F9-668943394C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A99-ACCF-4274-9092-B6FBACD134D9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C05E-C569-4B86-91F9-668943394C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A99-ACCF-4274-9092-B6FBACD134D9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C05E-C569-4B86-91F9-668943394C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023A99-ACCF-4274-9092-B6FBACD134D9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B8C05E-C569-4B86-91F9-668943394C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5023A99-ACCF-4274-9092-B6FBACD134D9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8B8C05E-C569-4B86-91F9-668943394C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A99-ACCF-4274-9092-B6FBACD134D9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C05E-C569-4B86-91F9-668943394C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A99-ACCF-4274-9092-B6FBACD134D9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C05E-C569-4B86-91F9-668943394C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A99-ACCF-4274-9092-B6FBACD134D9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C05E-C569-4B86-91F9-668943394C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5023A99-ACCF-4274-9092-B6FBACD134D9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8B8C05E-C569-4B86-91F9-668943394C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nov-internat1@mail.r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35896" y="4503023"/>
            <a:ext cx="53285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Директор  КОГОБУ для детей-сирот </a:t>
            </a:r>
          </a:p>
          <a:p>
            <a:pPr algn="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ШИ ОВЗ №1 г. Кирова </a:t>
            </a:r>
          </a:p>
          <a:p>
            <a:pPr algn="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Ожегова Юлия Валерьевна</a:t>
            </a:r>
          </a:p>
          <a:p>
            <a:pPr algn="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31.03.2021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3849" y="404664"/>
            <a:ext cx="6768751" cy="26776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Деятельность ресурсного центра </a:t>
            </a:r>
            <a:r>
              <a:rPr lang="ru-RU" sz="2800" b="1" dirty="0" smtClean="0"/>
              <a:t>КОГОБУ для детей-сирот ШИ ОВЗ №1 г. Кирова  по </a:t>
            </a:r>
            <a:r>
              <a:rPr lang="ru-RU" sz="2800" b="1" dirty="0"/>
              <a:t>организации </a:t>
            </a:r>
            <a:r>
              <a:rPr lang="ru-RU" sz="2800" b="1" dirty="0" smtClean="0"/>
              <a:t>комплексного сопровождения </a:t>
            </a:r>
            <a:r>
              <a:rPr lang="ru-RU" sz="2800" b="1" dirty="0"/>
              <a:t>детей с задержкой психического развития в Кировской области.</a:t>
            </a:r>
          </a:p>
        </p:txBody>
      </p:sp>
      <p:pic>
        <p:nvPicPr>
          <p:cNvPr id="5" name="Picture 2" descr="F:\PA01002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09973"/>
            <a:ext cx="3469161" cy="26018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5536" y="726434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726434"/>
            <a:ext cx="828092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Нормативные документы по созданию и  деятельности   ресурсного  центра:</a:t>
            </a:r>
          </a:p>
          <a:p>
            <a:endParaRPr lang="ru-RU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Федеральный закон  </a:t>
            </a:r>
            <a:r>
              <a:rPr lang="ru-RU" sz="2400" dirty="0"/>
              <a:t>от 29.12.2012 № 273-ФЗ «об образовании в Российской Федерации</a:t>
            </a:r>
            <a:r>
              <a:rPr lang="ru-RU" sz="2400" dirty="0" smtClean="0"/>
              <a:t>»;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 Распоряжение  </a:t>
            </a:r>
            <a:r>
              <a:rPr lang="ru-RU" sz="2400" dirty="0"/>
              <a:t>министерства образования Кировской области от 14.01.2019г № 5 – 9 «О ресурсных центрах по организации сопровождения детей с ограниченными возможностями здоровья и инвалидностью в Кировской области</a:t>
            </a:r>
            <a:r>
              <a:rPr lang="ru-RU" sz="2400" dirty="0" smtClean="0"/>
              <a:t>»;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Приказ директора  </a:t>
            </a:r>
            <a:r>
              <a:rPr lang="ru-RU" sz="2400" dirty="0"/>
              <a:t>школы-интерната №1 г. Кирова № 8 от 17  января 2019 </a:t>
            </a:r>
            <a:r>
              <a:rPr lang="ru-RU" sz="2400" dirty="0" smtClean="0"/>
              <a:t>года.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5536" y="726434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0728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rgbClr val="C00000"/>
                </a:solidFill>
              </a:rPr>
              <a:t>Цель деятельности Центра</a:t>
            </a:r>
            <a:r>
              <a:rPr lang="ru-RU" sz="3200" dirty="0">
                <a:solidFill>
                  <a:srgbClr val="C00000"/>
                </a:solidFill>
              </a:rPr>
              <a:t> - </a:t>
            </a:r>
            <a:r>
              <a:rPr lang="ru-RU" sz="3200" dirty="0"/>
              <a:t>ресурсная поддержка по организации сопровождения детей с ОВЗ (задержка психического развития школьного возраста), обучающихся в общеобразовательных организациях Кировской области.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3059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5536" y="726434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726434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Задачи:</a:t>
            </a: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3200" dirty="0" smtClean="0"/>
              <a:t>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28184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-Методическое</a:t>
            </a:r>
            <a:r>
              <a:rPr lang="ru-RU" sz="2400" dirty="0"/>
              <a:t>, диагностическое, консультационное, просветительское, экспертное и информационное сопровождение детей с </a:t>
            </a:r>
            <a:r>
              <a:rPr lang="ru-RU" sz="2400" dirty="0" smtClean="0"/>
              <a:t>ЗПР, </a:t>
            </a:r>
            <a:r>
              <a:rPr lang="ru-RU" sz="2400" dirty="0"/>
              <a:t>обучающихся в общеобразовательных организациях Кировской области;</a:t>
            </a:r>
          </a:p>
          <a:p>
            <a:r>
              <a:rPr lang="ru-RU" sz="2400" dirty="0"/>
              <a:t>-разработка моделей сопровождения обучающихся с </a:t>
            </a:r>
            <a:r>
              <a:rPr lang="ru-RU" sz="2400" dirty="0" smtClean="0"/>
              <a:t>ЗПР, </a:t>
            </a:r>
            <a:r>
              <a:rPr lang="ru-RU" sz="2400" dirty="0"/>
              <a:t>обучающихся в общеобразовательных организациях Кировской области;</a:t>
            </a:r>
          </a:p>
          <a:p>
            <a:r>
              <a:rPr lang="ru-RU" sz="2400" dirty="0"/>
              <a:t>-разработка рекомендаций для </a:t>
            </a:r>
            <a:r>
              <a:rPr lang="ru-RU" sz="2400" dirty="0" smtClean="0"/>
              <a:t>педагогов, родителей </a:t>
            </a:r>
            <a:r>
              <a:rPr lang="ru-RU" sz="2400" dirty="0"/>
              <a:t>(законных представителей) по учебно-методической обеспеченности сопровождения образовательного процесса детей с ОВЗ, обучающихся в общеобразовательных организациях  Кировской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2846097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5536" y="726434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0490" y="397132"/>
            <a:ext cx="82809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Основные направления деятельности:</a:t>
            </a: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3200" dirty="0" smtClean="0"/>
              <a:t>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3071" y="1916832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 </a:t>
            </a:r>
            <a:r>
              <a:rPr lang="ru-RU" sz="2400" b="1" dirty="0" smtClean="0"/>
              <a:t>Методическая</a:t>
            </a:r>
            <a:r>
              <a:rPr lang="ru-RU" sz="2400" b="1" dirty="0"/>
              <a:t>, информационная, просветительская, диагностическая, консультационная, психолого-педагогическая поддержка педагогов и </a:t>
            </a:r>
            <a:r>
              <a:rPr lang="ru-RU" sz="2400" b="1" dirty="0" smtClean="0"/>
              <a:t>родителей (законных представителей)  </a:t>
            </a:r>
            <a:r>
              <a:rPr lang="ru-RU" sz="2400" b="1" dirty="0"/>
              <a:t>по вопросам сопровождения детей с задержкой психического развития,  обучающихся в общеобразовательных организациях Кировской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4166121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5536" y="726434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0490" y="397132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Виды   деятельности:</a:t>
            </a: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3200" dirty="0" smtClean="0"/>
              <a:t>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50" y="1181962"/>
            <a:ext cx="885293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-</a:t>
            </a:r>
            <a:r>
              <a:rPr lang="ru-RU" b="1" dirty="0" smtClean="0"/>
              <a:t>распространение эффективных практик психолого-педагогической диагностики особенностей развития детей с ОВЗ;</a:t>
            </a:r>
          </a:p>
          <a:p>
            <a:r>
              <a:rPr lang="ru-RU" b="1" dirty="0" smtClean="0"/>
              <a:t>-</a:t>
            </a:r>
            <a:r>
              <a:rPr lang="ru-RU" dirty="0"/>
              <a:t>организация и проведение мероприятий по вопросам обучения и воспитания детей с ОВЗ  для родителей (законных представителей) и педагогов;</a:t>
            </a:r>
          </a:p>
          <a:p>
            <a:r>
              <a:rPr lang="ru-RU" b="1" dirty="0"/>
              <a:t>-организация и проведение консультаций с родителями (законными представителями) и педагогами по вопросу сопровождения детей с ОВЗ;</a:t>
            </a:r>
          </a:p>
          <a:p>
            <a:r>
              <a:rPr lang="ru-RU" b="1" dirty="0"/>
              <a:t>-</a:t>
            </a:r>
            <a:r>
              <a:rPr lang="ru-RU" dirty="0"/>
              <a:t>организация и проведение мероприятий по вопросам разработки и реализации адаптированных основных образовательных программ, специальных индивидуальных программ развития детей с ОВЗ, консультирования родителей (законных представителей) и педагогов с помощью психолого-медико-педагогического консилиума;</a:t>
            </a:r>
          </a:p>
          <a:p>
            <a:r>
              <a:rPr lang="ru-RU" b="1" dirty="0"/>
              <a:t>-организация и проведение мероприятий для родителей (законных представителей) и педагогов по вопросам методического сопровождения детей с ОВЗ;</a:t>
            </a:r>
          </a:p>
          <a:p>
            <a:r>
              <a:rPr lang="ru-RU" dirty="0" smtClean="0"/>
              <a:t>-информирование </a:t>
            </a:r>
            <a:r>
              <a:rPr lang="ru-RU" dirty="0"/>
              <a:t>и просвещение родителей (законных представителей) и педагогов по вопросам сопровождения детей с ОВЗ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189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34750" y="446949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0490" y="397132"/>
            <a:ext cx="868399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Документы для детей из районов Кировской области для поступления в школу-интернат: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/>
              <a:t>Справка ПМПК (срок давности не более года), о том, что ребенку рекомендована программа  обучения для детей с задержкой психического здоровья  по варианту 7.2</a:t>
            </a:r>
            <a:r>
              <a:rPr lang="ru-RU" sz="2800" dirty="0" smtClean="0"/>
              <a:t>.;</a:t>
            </a:r>
            <a:endParaRPr lang="ru-RU" sz="28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/>
              <a:t>Прописка </a:t>
            </a:r>
            <a:r>
              <a:rPr lang="ru-RU" sz="2800" dirty="0" smtClean="0"/>
              <a:t>–любой район  </a:t>
            </a:r>
            <a:r>
              <a:rPr lang="ru-RU" sz="2800" dirty="0"/>
              <a:t>Кировской </a:t>
            </a:r>
            <a:r>
              <a:rPr lang="ru-RU" sz="2800" dirty="0" smtClean="0"/>
              <a:t>области;</a:t>
            </a:r>
            <a:endParaRPr lang="ru-RU" sz="28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/>
              <a:t>Согласие родителей, согласие ребенка.</a:t>
            </a:r>
          </a:p>
          <a:p>
            <a:pPr lvl="0"/>
            <a:endParaRPr lang="ru-RU" sz="3200" dirty="0" smtClean="0"/>
          </a:p>
          <a:p>
            <a:pPr lvl="0" algn="ctr"/>
            <a:r>
              <a:rPr lang="ru-RU" sz="2800" dirty="0" smtClean="0"/>
              <a:t>Приоритет-дети начальной школы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2800" dirty="0" smtClean="0"/>
              <a:t>На данный момент в школе-интернате обучается  14 детей </a:t>
            </a:r>
            <a:r>
              <a:rPr lang="ru-RU" sz="2800" dirty="0" smtClean="0"/>
              <a:t>из </a:t>
            </a:r>
            <a:r>
              <a:rPr lang="ru-RU" sz="2800" dirty="0" smtClean="0"/>
              <a:t>районов Кировской области.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50" y="1181962"/>
            <a:ext cx="88529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61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 txBox="1">
            <a:spLocks/>
          </p:cNvSpPr>
          <p:nvPr/>
        </p:nvSpPr>
        <p:spPr>
          <a:xfrm>
            <a:off x="118447" y="404664"/>
            <a:ext cx="8856984" cy="756084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endParaRPr lang="ru-RU" sz="4300" b="1" dirty="0" smtClean="0"/>
          </a:p>
          <a:p>
            <a:pPr>
              <a:buFontTx/>
              <a:buNone/>
            </a:pPr>
            <a:r>
              <a:rPr lang="ru-RU" sz="11200" b="1" u="sng" dirty="0" smtClean="0">
                <a:solidFill>
                  <a:srgbClr val="C00000"/>
                </a:solidFill>
              </a:rPr>
              <a:t>Наши контакты:</a:t>
            </a:r>
          </a:p>
          <a:p>
            <a:pPr>
              <a:buFontTx/>
              <a:buNone/>
            </a:pPr>
            <a:endParaRPr lang="ru-RU" sz="11200" b="1" u="sng" dirty="0">
              <a:solidFill>
                <a:srgbClr val="C00000"/>
              </a:solidFill>
            </a:endParaRPr>
          </a:p>
          <a:p>
            <a:pPr>
              <a:buFontTx/>
              <a:buNone/>
            </a:pPr>
            <a:r>
              <a:rPr lang="ru-RU" sz="11200" b="1" u="sng" dirty="0" smtClean="0">
                <a:solidFill>
                  <a:schemeClr val="tx1"/>
                </a:solidFill>
              </a:rPr>
              <a:t>Телефоны: </a:t>
            </a:r>
          </a:p>
          <a:p>
            <a:pPr>
              <a:buFontTx/>
              <a:buNone/>
            </a:pPr>
            <a:r>
              <a:rPr lang="ru-RU" sz="11200" b="1" u="sng" dirty="0" smtClean="0">
                <a:solidFill>
                  <a:schemeClr val="tx1"/>
                </a:solidFill>
              </a:rPr>
              <a:t>88 332  31-24-97 –директор</a:t>
            </a:r>
          </a:p>
          <a:p>
            <a:pPr>
              <a:buFontTx/>
              <a:buNone/>
            </a:pPr>
            <a:r>
              <a:rPr lang="ru-RU" sz="11200" b="1" u="sng" dirty="0" smtClean="0">
                <a:solidFill>
                  <a:schemeClr val="tx1"/>
                </a:solidFill>
              </a:rPr>
              <a:t>88332-31-12-73 – </a:t>
            </a:r>
            <a:r>
              <a:rPr lang="ru-RU" sz="11200" b="1" u="sng" dirty="0" err="1" smtClean="0">
                <a:solidFill>
                  <a:schemeClr val="tx1"/>
                </a:solidFill>
              </a:rPr>
              <a:t>зам.директора</a:t>
            </a:r>
            <a:r>
              <a:rPr lang="ru-RU" sz="11200" b="1" u="sng" dirty="0" smtClean="0">
                <a:solidFill>
                  <a:schemeClr val="tx1"/>
                </a:solidFill>
              </a:rPr>
              <a:t> по УВР</a:t>
            </a:r>
          </a:p>
          <a:p>
            <a:pPr>
              <a:buFontTx/>
              <a:buNone/>
            </a:pPr>
            <a:r>
              <a:rPr lang="ru-RU" sz="11200" b="1" u="sng" dirty="0" smtClean="0">
                <a:solidFill>
                  <a:schemeClr val="tx1"/>
                </a:solidFill>
              </a:rPr>
              <a:t>Электронная почта:</a:t>
            </a:r>
          </a:p>
          <a:p>
            <a:pPr>
              <a:buFontTx/>
              <a:buNone/>
            </a:pPr>
            <a:r>
              <a:rPr lang="en-US" sz="11200" b="1" u="sng" dirty="0" smtClean="0">
                <a:solidFill>
                  <a:srgbClr val="C00000"/>
                </a:solidFill>
                <a:hlinkClick r:id="rId3"/>
              </a:rPr>
              <a:t>nov-internat1@mail.ru</a:t>
            </a:r>
            <a:endParaRPr lang="en-US" sz="11200" b="1" u="sng" dirty="0" smtClean="0">
              <a:solidFill>
                <a:srgbClr val="C00000"/>
              </a:solidFill>
            </a:endParaRPr>
          </a:p>
          <a:p>
            <a:pPr>
              <a:buFontTx/>
              <a:buNone/>
            </a:pPr>
            <a:r>
              <a:rPr lang="ru-RU" sz="11200" b="1" u="sng" dirty="0" smtClean="0">
                <a:solidFill>
                  <a:srgbClr val="C00000"/>
                </a:solidFill>
              </a:rPr>
              <a:t>Сайт:   </a:t>
            </a:r>
            <a:r>
              <a:rPr lang="en-US" sz="11200" b="1" u="sng" dirty="0" smtClean="0">
                <a:solidFill>
                  <a:srgbClr val="C00000"/>
                </a:solidFill>
              </a:rPr>
              <a:t>http</a:t>
            </a:r>
            <a:r>
              <a:rPr lang="en-US" sz="11200" b="1" u="sng" dirty="0">
                <a:solidFill>
                  <a:srgbClr val="C00000"/>
                </a:solidFill>
              </a:rPr>
              <a:t>://www.nov-internat1.ru</a:t>
            </a:r>
            <a:r>
              <a:rPr lang="ru-RU" sz="11200" b="1" u="sng" dirty="0" smtClean="0">
                <a:solidFill>
                  <a:srgbClr val="C0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ru-RU" sz="11200" b="1" u="sng" dirty="0" smtClean="0">
                <a:solidFill>
                  <a:schemeClr val="tx1"/>
                </a:solidFill>
              </a:rPr>
              <a:t>(раздел: ресурсный центр)</a:t>
            </a:r>
            <a:endParaRPr lang="ru-RU" sz="11200" b="1" u="sng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ru-RU" sz="11200" u="sng" dirty="0" smtClean="0">
                <a:solidFill>
                  <a:srgbClr val="C0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ru-RU" sz="11200" b="1" i="1" u="sng" dirty="0" smtClean="0">
                <a:solidFill>
                  <a:srgbClr val="C00000"/>
                </a:solidFill>
              </a:rPr>
              <a:t>Ждем Ваших звонков! </a:t>
            </a:r>
            <a:endParaRPr lang="ru-RU" sz="11200" b="1" i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081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1351</TotalTime>
  <Words>487</Words>
  <Application>Microsoft Office PowerPoint</Application>
  <PresentationFormat>Экран (4:3)</PresentationFormat>
  <Paragraphs>51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Georgia</vt:lpstr>
      <vt:lpstr>Times New Roman</vt:lpstr>
      <vt:lpstr>Trebuchet MS</vt:lpstr>
      <vt:lpstr>Wingdings 2</vt:lpstr>
      <vt:lpstr>Городская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Успехи и проблемы учреждения в 2015 году</dc:title>
  <dc:creator>Директор</dc:creator>
  <cp:lastModifiedBy>Смирнова Светлана Анатольевна</cp:lastModifiedBy>
  <cp:revision>96</cp:revision>
  <dcterms:created xsi:type="dcterms:W3CDTF">2015-10-23T06:30:21Z</dcterms:created>
  <dcterms:modified xsi:type="dcterms:W3CDTF">2021-03-31T08:40:27Z</dcterms:modified>
</cp:coreProperties>
</file>